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8000663" cy="10080625"/>
  <p:notesSz cx="6742113" cy="9875838"/>
  <p:defaultTextStyle>
    <a:defPPr>
      <a:defRPr lang="ko-KR"/>
    </a:defPPr>
    <a:lvl1pPr marL="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1pPr>
    <a:lvl2pPr marL="673913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2pPr>
    <a:lvl3pPr marL="1347826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3pPr>
    <a:lvl4pPr marL="2021738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4pPr>
    <a:lvl5pPr marL="2695651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5pPr>
    <a:lvl6pPr marL="3369564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6pPr>
    <a:lvl7pPr marL="4043477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7pPr>
    <a:lvl8pPr marL="4717390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8pPr>
    <a:lvl9pPr marL="5391302" algn="l" defTabSz="1347826" rtl="0" eaLnBrk="1" latinLnBrk="1" hangingPunct="1">
      <a:defRPr sz="265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B6547-E68C-4CCB-80EA-498A24B3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9CF93-D79F-401B-9424-AFDCAD97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4C5C-037F-4BCC-9752-9E68DAB5EB5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447395-9E27-411C-B5F7-6833DFD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1CB214-A4D1-4F85-93A8-2A454238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BCDBA-7D07-463D-ABD1-A734C22FF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2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EE307C-ADF9-421E-9A49-8AB15720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536701"/>
            <a:ext cx="15525572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0F5174-1FEE-4C99-9436-45392DB7B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7546" y="2683500"/>
            <a:ext cx="15525572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23949-1D94-4C29-BE74-039D78922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37546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54C5C-037F-4BCC-9752-9E68DAB5EB5A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5B8EA-5D2D-473C-BEE9-272EBCB0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62720" y="9343247"/>
            <a:ext cx="6075224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19568-3791-4A8F-8FFF-C79457485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712968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BCDBA-7D07-463D-ABD1-A734C22FF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6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1344077" rtl="0" eaLnBrk="1" latinLnBrk="1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1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1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1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181480-A132-40DD-8001-3A3C5BDD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91BF5-8946-42F9-8AAA-AB48E1259F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640BE3-69EB-4B66-8AC5-5CBB5344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BEEDB-8EE5-4B86-BF00-1FD7558859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6A0415-2DC3-49F3-AB39-C0964D9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4FED8-A81A-4981-A168-5E77CDF64F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8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98864F-F44D-4E4C-BF8E-EFDE380A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01D08E-6265-42CB-8D8D-F6F1EC1EE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5A69D7-E4EF-449F-AB5F-E8B8107A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6D645-9CDD-4E40-B99A-4551F5582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2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23865B-DD89-4351-98D2-EADF0DC9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FE17C-E2B5-4BE6-BE49-CA91E53F1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554BEF-D68C-451E-8BA5-4BB480E5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8E31EF-051C-4668-830E-868451160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DDDA36-9171-42AE-A1B1-B2E84E95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1AB91-6BF1-4F6A-94B6-5DFB942DA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72A8CD-6641-4826-B354-5EF851B1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507D9-A187-4092-B97C-9D6DDDD87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8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589B5D-92EE-4948-B59D-74656FB5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A619F-E2D6-445F-8CB4-6D735F2FF6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DA2EED-85CF-4737-A79A-38091F58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AFC01-51D0-4D6E-AEDA-DDFDC17E96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15EBBE-9182-4CC0-B652-EF38C741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7542E-30E0-4416-BACD-1F525EA73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63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233B41-EBAE-418A-A08E-7EDA21B8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208F6-6B0B-4275-9049-E5D5F6E42F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22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A73D82-0B0A-4162-9B17-60E0FB4B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2EF7C-C6D7-4CD7-9B22-4A9918D1C9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1CD0B5-3451-4D76-B79C-6F2D77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91B9A-5D75-4879-8381-417144364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9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79BBCD6-BF0F-48F6-BFA8-CDF8818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5DA66A-DD4F-481E-96EC-0D4CCC04CC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1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B71557-74DB-44B1-A44F-10FA3C35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28317-CE7B-4B5A-B0E0-36E6586989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7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399A64-D801-47A9-8F9C-731B45D9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0E2E48-47C7-4381-801C-761964E8D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0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C7A21B-F4BF-4F02-8EFD-3E2D57B7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E81B2-87F0-4FF6-A582-99606217F0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15D075-9A38-4C64-B89E-C826B863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F3167D-A53D-4952-BB96-95D897498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4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8D4CBC-69AA-427B-9949-91CC83AF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376B2-5624-4165-9BEA-981ED3700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C20412-D60C-4E47-99F5-AFFB7496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ECF1E-2A86-4AEF-AF63-CB77BE32BF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0EF4DC-DA6F-4C1D-A731-15585D68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9DAB1-1ACD-4491-B45D-D64231A07B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71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09C8CE-A492-4700-BC01-C570FE6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C3851-268F-4FAB-AAC5-B1AB0392FC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1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CBF97A-65E7-47A9-B9C6-2BBE0A1F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2EB4FA-366D-4977-82CF-B1D90FFEA0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8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1CE133-05FF-4C4E-B42B-E28F468E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65F5F3-4FF7-4831-AB1B-E7B6F4CF1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7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82F5DD-CEA4-4442-BF6F-460A2F2A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CCDC8-44C6-4BEF-8630-0CA2B06FE4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9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7862237-E886-408D-851A-01756201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8EABEA-8E83-48C1-8392-3A7B9204C6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1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4BE468-4565-4838-93B5-9C6E39D7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C617A-14ED-4679-8A75-2B71CD689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4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A86682-4BAD-43A4-9AE9-59118C9B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04016-D08D-4331-881C-29052824DB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1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741B24-B8B4-49C4-843D-583E98FF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8C9AB-49D3-4019-88CC-B54D62A41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20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ABC1CC-8C54-41C4-9A68-EE6A1E2F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BFFB5C-44CD-4F1F-8B48-6EF17722D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8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610AD9-AFA4-47D9-9D66-F293A689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FF45B-1B2B-4BC2-A855-8786D53D1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FA49D2-987F-4590-9D2E-6A5DC7F7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0A35A-33F1-434E-9189-B8EF3EC6A3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4C044B-3E43-4468-9473-0CA548AB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8E5C9-3F4A-4B09-AB4E-E583C882D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91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2F6462-F2DD-46FD-B726-5DDBF4DA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5069A-9978-4D51-99D1-0E8C2CCDD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81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2924FD-26DC-4787-955B-683D52EE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28D67E-AA04-45B5-97A7-0D213DCD16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86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1C3C60-876A-42E5-A0B0-78C072B6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C2A93-1D0D-4AA0-9AFF-27C9740872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1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19FE31-0FC3-4872-83B5-9883A5F4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18DE1-934E-474C-BAE7-7C2EB352B5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2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FFCD39F-481B-4DB9-AB0B-B2F110D3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92547-473C-42D5-A939-734319501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6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A27ED3-58AF-4B02-A158-A230EF54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AB9A2-2796-4BA3-B4D8-F5726B3A7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31444E-197D-4988-915A-0214034B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A93207-3497-4743-9245-1C18234DAB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5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4B95E6-1D8E-46C1-9D8C-C9B1F0A8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3CCDE-2C99-4C3F-9904-738E3A43C4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78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CBA750-E707-4367-8DD1-714671B4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D8200-8CDC-4676-83FC-7575221951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462B16-BD95-468D-A585-1512FFB0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8EEE8-1D5D-460D-BDC7-5A1ECD3C8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48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695E9F-A8B5-4043-B88F-88111024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B870A3-5046-4D45-8ED6-5A31E84D0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9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4AFB657-8EDC-4CE5-8379-21FF4B27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2C319-3800-46F8-8CDA-9315944C58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07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BDA0E4-EDFC-4200-8924-598D366E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712FF-0100-4F70-85CD-21D4F29731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0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B311FF-30E7-41E4-99E8-20FF4F1D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8431F-AB1B-4479-8EB7-E784F0449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5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73522E-40A5-4BAB-8E24-664D9898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DF740-123D-416D-B754-323D757DC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AB2399-2C67-42E7-96AF-4E34F811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BB91F1-DE3B-4DBC-935D-37E1F6D261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9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270168-3F09-4BBE-B975-4A11E240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9F3CEB-556A-4F64-8158-B13000B93C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4F668A-A0AD-4489-B85B-5924765D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0EE953-CDA4-4AB8-BEB8-3D35EDEAC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5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6854BC-356C-498B-9318-CDBB5DA7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14B920-2943-44C3-8AA9-1152D58BC8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000663" cy="100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1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2025-11-05T09:02:50Z</dcterms:created>
  <dcterms:modified xsi:type="dcterms:W3CDTF">2025-11-05T09:02:50Z</dcterms:modified>
</cp:coreProperties>
</file>